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1" r:id="rId2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1"/>
    <p:restoredTop sz="94565"/>
  </p:normalViewPr>
  <p:slideViewPr>
    <p:cSldViewPr snapToGrid="0" showGuides="1">
      <p:cViewPr varScale="1">
        <p:scale>
          <a:sx n="105" d="100"/>
          <a:sy n="105" d="100"/>
        </p:scale>
        <p:origin x="117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F85AF-5B3E-DFA5-F655-0EF792CF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B26C5-751C-9C46-1FCE-9F4BE274D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5DC98-7B69-8308-9751-1E42C0550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B8DE1-1E13-37F5-10ED-079F7B88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CAACF9-2B72-8F88-7CE7-803741FB6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2EDC27-B27D-FB1A-DCB2-A34F91C6A9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5150" y="380903"/>
            <a:ext cx="889939" cy="454025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086372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913C-CC89-806E-0719-D3DD02721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96078-0F3A-E0E2-D51A-FC4445918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6A0065-FDDC-82A4-55A3-44F6D770E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99885-B6C9-D394-E020-64A903C3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C32AC4-50B3-3339-9421-332F75DD1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1E58C-DF28-27C9-D05B-F08942FFB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79785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BEE61-61EF-125D-B475-673534337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BFBF61-9078-CC98-A104-1DDEA5155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B0F6A-AD16-8C80-5705-052AE792C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D4645-8D3A-6770-8999-4C6B8EECC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1C457-D84B-1DC1-E83E-6C00BE88E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951709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37E73C-C909-40B2-526B-0569CC244F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C3CB78-6CD1-DC4F-4CE1-A33AA0BE68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BF7-EFF6-5B08-50EE-E08885B8E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ADCC6-316E-03E9-3F9E-104567A2C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D6E5F-CF65-E13D-29A7-27E935F39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F5422-2B26-ACE1-936B-56A15B4B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EC35-DFDE-E7AF-AF69-C7007DC96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FEF34-0C6D-671C-EA2A-6C026C7D8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E8628-1C6A-EF17-2658-7A72239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6209-4FBA-8DE3-17BE-A68D5C90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3035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0228C-C8B7-7B69-2720-4C7A6014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E92F8-24E8-9DAA-2915-D11132DA6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7D474-E316-AA3C-CE8B-6C26D33E6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BE708-3859-383B-E76E-329EC01EA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E3268-CC00-B0DB-0303-6EF81611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09710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4429D-44AE-01A5-C70A-3AFF650D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EB9AF-7529-A04A-A3CD-3702E8183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FB19B6-6167-379E-FAF0-276DB9CC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5B6EC-99EA-D50E-A80E-CB9C8FEBB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68586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46382-54BB-560C-1FE8-0F82E099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990BF-5CA7-1214-2DF4-045CF129CE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AC76BB-4B18-5B0E-1479-33AC6FCA4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D1956-7277-A9DA-7694-4AB711B8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3B0B4-6F60-50AC-2FFB-8398AEE64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F5095A-5524-4E53-C106-47F1843F9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204166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6C49-0154-46E5-CA2D-FDE9124CD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4FFAF-1F6C-28CB-87C1-2C7167ED4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6A05D0-BED4-2BD3-043A-1641B921D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FD0074-267A-6233-5128-B2579D0374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6DAEC3-3081-84B2-36C9-1C81B9D55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33F6B2-D1C4-44EE-CA0B-9D70F60C6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DDC325-1BC9-811E-2947-56F305899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106EA-EA2D-A71E-8F21-CF2FFCC1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46036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94F2-A786-1B42-7AA0-38467976B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D3531-14F4-DF8D-32AE-9E0603667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C96A5-72EA-11F8-F105-D9B68385B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ADDA7-9091-CBBD-5C8C-8830EA9A2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21112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E0B3FC-8581-BDE1-C392-353DBF795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DA6A6-AD17-947D-39AF-CE47554C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571F2-5821-F88E-3C0A-54D6473CF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1576663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23B95-4B80-7211-9FE9-6B54D024B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AA904-8F76-8B18-02B2-CEA3DBCEE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4E7DB8-250B-5674-DEC8-4BC1431D3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90543-F390-B8B0-B052-12362A6B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A71D-2242-0323-A16D-6E3AEECD8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04342-154F-9D6A-A770-FD322F65F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9793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A6F2D0-CC75-7FA7-4EC4-FC029F88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821E2-EAF3-A21A-D1FB-B44E9AE82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6D613-D80E-5AE7-4BF6-9E36DC2CB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01FA5-81C8-D2DE-54E5-450A55183E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A04BA-F711-E13B-93AE-19D3CAE7CD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64258854-BF45-C62A-3EBD-2AE3D75AC8F9}"/>
              </a:ext>
            </a:extLst>
          </p:cNvPr>
          <p:cNvSpPr txBox="1">
            <a:spLocks/>
          </p:cNvSpPr>
          <p:nvPr userDrawn="1"/>
        </p:nvSpPr>
        <p:spPr>
          <a:xfrm>
            <a:off x="573088" y="420688"/>
            <a:ext cx="1144587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11898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84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D342B-07AA-00AF-130D-1B066A3F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E4E3-D2DF-04F8-7417-2DCD06216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AD" sz="4400" dirty="0">
                <a:latin typeface="Calibri" panose="020F0502020204030204" pitchFamily="34" charset="0"/>
                <a:cs typeface="Calibri" panose="020F0502020204030204" pitchFamily="34" charset="0"/>
              </a:rPr>
              <a:t>Paediatric TEES Myringoplasty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825F8C-7E3C-AFDD-E9B5-B3EC2290B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21075"/>
            <a:ext cx="9144000" cy="1059607"/>
          </a:xfrm>
        </p:spPr>
        <p:txBody>
          <a:bodyPr/>
          <a:lstStyle/>
          <a:p>
            <a:r>
              <a:rPr lang="en-AD" dirty="0">
                <a:latin typeface="Calibri" panose="020F0502020204030204" pitchFamily="34" charset="0"/>
                <a:cs typeface="Calibri" panose="020F0502020204030204" pitchFamily="34" charset="0"/>
              </a:rPr>
              <a:t>Subtotal perforation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F8FD0C-8700-7B9D-2483-3CEDF7A613B7}"/>
              </a:ext>
            </a:extLst>
          </p:cNvPr>
          <p:cNvCxnSpPr/>
          <p:nvPr/>
        </p:nvCxnSpPr>
        <p:spPr>
          <a:xfrm>
            <a:off x="1524000" y="34290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5A6B4C6-3C24-94C3-2B98-6B6B8568334F}"/>
              </a:ext>
            </a:extLst>
          </p:cNvPr>
          <p:cNvSpPr txBox="1">
            <a:spLocks/>
          </p:cNvSpPr>
          <p:nvPr/>
        </p:nvSpPr>
        <p:spPr>
          <a:xfrm>
            <a:off x="1524000" y="4672755"/>
            <a:ext cx="9144000" cy="12359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D" sz="1600" dirty="0">
                <a:latin typeface="Calibri" panose="020F0502020204030204" pitchFamily="34" charset="0"/>
                <a:cs typeface="Calibri" panose="020F0502020204030204" pitchFamily="34" charset="0"/>
              </a:rPr>
              <a:t>François SIMON MD PhD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33912A2-E9C5-5000-EBC4-1ECCEE1D985E}"/>
              </a:ext>
            </a:extLst>
          </p:cNvPr>
          <p:cNvSpPr txBox="1">
            <a:spLocks/>
          </p:cNvSpPr>
          <p:nvPr/>
        </p:nvSpPr>
        <p:spPr>
          <a:xfrm>
            <a:off x="1524000" y="5908675"/>
            <a:ext cx="9144000" cy="644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E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en-AD" dirty="0"/>
              <a:t>Hôspital Necker – Enfants Malades, APHP, Paris, France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C56763B-93CE-BB93-F030-B0CD7021D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495" y="498386"/>
            <a:ext cx="1109009" cy="55912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FD83A76-A421-8066-EDD2-89A3231341D2}"/>
              </a:ext>
            </a:extLst>
          </p:cNvPr>
          <p:cNvSpPr/>
          <p:nvPr/>
        </p:nvSpPr>
        <p:spPr>
          <a:xfrm>
            <a:off x="651933" y="498385"/>
            <a:ext cx="694268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Institutional logo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E2BE45-00CA-E420-CFE8-ED7FA1B42B0C}"/>
              </a:ext>
            </a:extLst>
          </p:cNvPr>
          <p:cNvSpPr/>
          <p:nvPr/>
        </p:nvSpPr>
        <p:spPr>
          <a:xfrm>
            <a:off x="10778067" y="506851"/>
            <a:ext cx="761999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Subspecialty logo here</a:t>
            </a:r>
          </a:p>
        </p:txBody>
      </p:sp>
    </p:spTree>
    <p:extLst>
      <p:ext uri="{BB962C8B-B14F-4D97-AF65-F5344CB8AC3E}">
        <p14:creationId xmlns:p14="http://schemas.microsoft.com/office/powerpoint/2010/main" val="2320571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26</Words>
  <Application>Microsoft Macintosh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Paediatric TEES Myringoplasty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Marc Queralt</dc:creator>
  <cp:lastModifiedBy>Tothom</cp:lastModifiedBy>
  <cp:revision>7</cp:revision>
  <dcterms:created xsi:type="dcterms:W3CDTF">2026-03-30T07:02:55Z</dcterms:created>
  <dcterms:modified xsi:type="dcterms:W3CDTF">2026-05-21T11:27:07Z</dcterms:modified>
</cp:coreProperties>
</file>